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F425F3A-08BE-49D3-AC63-1AB17550CE1B}" type="datetimeFigureOut">
              <a:rPr lang="en-US" smtClean="0"/>
              <a:pPr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8D675B-AA3C-436F-9EF4-EB578F259C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Plato</a:t>
            </a:r>
            <a:endParaRPr lang="en-US" dirty="0"/>
          </a:p>
        </p:txBody>
      </p:sp>
      <p:sp>
        <p:nvSpPr>
          <p:cNvPr id="52226" name="AutoShape 2" descr="data:image/jpeg;base64,/9j/4AAQSkZJRgABAQAAAQABAAD/2wCEAAkGBxQTEhQUEhQVFBUUGBQWFxQYFhQUGBYYFxYWFxUXFhUYHCggGBolHBUUITEiJSkrLi4uGB8zODMsNygtLisBCgoKDg0OGxAQGiwkHyQsLCwsLCwsLCwsLCwsLCwsLCwsLCwsLCwsLCwsLCwsLCwsLCwsLCwsLCwsLCwsLCwsLP/AABEIARMAtwMBIgACEQEDEQH/xAAbAAABBQEBAAAAAAAAAAAAAAAAAQMEBQYCB//EADsQAAEDAgQDBgUDAwQCAwEAAAEAAhEDIQQSMUEFUWEGE3GBkbEiMqHB8ELR4RQjUjNicvEVshaiwgf/xAAZAQACAwEAAAAAAAAAAAAAAAABAgADBAX/xAAlEQACAgICAgMAAgMAAAAAAAAAAQIRAyEEMRJBIjJRYXETFEL/2gAMAwEAAhEDEQA/ALVrV2AhC6RhFSIQgQEJUKEEQEqAESAhLCECCISoUIIhKhEhyhLCIUAIkSwkUICSUq5UIKVyQlQoQbISrqEIgHEIQgMKhCVAgiVCVQgiUBOMok9PFPVqDmNBYJJ1MaDwVOTPGC/kthilIisvpBXeUAGTH5yRRwjZzvaS4HQ7clXcbouJzUz1LOu5HO14WWXKk1rRojx4rvZLbXaTF55xYpaz8pAAzTy28V3gsPLbeojz00XWFbmc6Pha2Af8ieRPJVrkZF7HeGH4M1KzW/MYJ219tFyK4mIPnZNcbLpyUi0XgkSCIF5O6KFM06YLz63zH7I/7M77F/wR/AZj2F5ZMOEiCCFJTYoZhOVpIuTEQNgTzVZjOOsY8AfELg3uCPdX4+Wn9iqfHrot1ymsLi21BLT5bp4rWmmrRnars4QV1C5KYURBQhQgiEiVEA6hCVKMCEqkYPC5ydgNd/RLKSStjRTbpBhMNnm8Ab9eQUl1ACzRfmbn9gpNLDgGxtFgefPxS0RYzr1WDLncnSNuPCoq2R30IgxJNi7ddlhgwSDtyTorgJiriBHMxpyKzORckNlrhexO6j4etSJOcGRsDvZK6o6Wtd+q8+Gyq+KuFF7YtJJPj4pHIaiVWxgovztjI6x6GU5jXOnvGtBzROkO5SOd9VV8aw/fYcODsoEExod/eFLw9DPSAzEDKIIPSQD9UG2GkdUMQwksfq64P1157LiswkFjj8JuHD0/dQmAuY8kglgdlIEacz5KPw2ualnXkEHfwPupegVstKeJAY+m/wCbKYMXNiB5/sqhnD6LBNUAA6HeI1d4rjiWLy1Kbpu17mHmRlET6j1VTxjFOqPdrE/nhomXYsuiXXrii4Gm4Fp25qfgeMf3Aw/IYh24tYHzEeao8Jwh1R0XgazeJFrJe6ylzSbtMX+h8FfjyeD0Uzh5LZtykKp+E8UJGWoNP1fuN/FXC6cJqStGGUXHsRIulyU4pyUJSkRAPISoSjnVJkkDmYV7RpBogW8/fmouBw+UB0XN/AKXnBBjUHfUhYc+S3S9GzDjpWxSY1GlwPNN1HMJlpA/yHL+Vxi6wLDHzWAPLr6Krwdb4w+xzNI8Np63lY3LdGlR1ZNdSJcDqIF/NOsoCJIEzAKjsxIFF7zAgH6JeB4svoMe4GCA4ny/lKgsStS/uNvoDP7Kn4vhe+rRYAOAA1mIzeV4V5Tpulz4GZ3yjkNpO6bw+Fy3dcm5Manp0UaIVvG8KXU2UWfqILiNmpyq1uHw73EgNa2BfUxAj1UtxObn+WTGPYHQXNBDbgEWB5xzS9BM92dY9zJe0gOc5wnrH7lTaFIDEPEZWsEEzMn5jPorajVAFwJGnLzUH+kDpzmMxJdH6pmfpCi9kZmHf3674sAXOnxhrfOwKtMRgms7n4RdwnxNh9lY1aLGRkAH36z5KFjMaHMIM5gZaY3BkXUldgR32ew8Ne7XPc+pWe4z/rkTsJ8Y+lgFf0sYGYepUGgaSBpd38lY+jmc4vd8zj1t+BNBbbFnpJFphqd6YBu4eYdMDTbRWPDeLHP3dS145QdI6iVUYWo1ru8d+nTmY5eijvrlxLjZziT4ZjKvhNwlaKJRUlTN4uSo3CcQalJjjqRB8RY+ylFdVO1Zhap0cFCUoTAHkrGyQBukU3hTJfJ0A/Puqpy8YtlkVbotGsAbmPQD2Uao34rGDf8A6KdrEgHlqAdtlApkhkuOpcZ6BcuT2dFLRx3n9upzBjbcKu4fUEACdYnpI/ZJUxMU6x13jqCB90xwNpewuAk3aOUnfw/dZ32i5ex91J1ai2k0EBzpc7/ZJ06mQtVSpgMDWgQLAdNPoomAwndtDRyufL+FK2/B7q6KorbGHv2E6/T8hNVbhylObYR5pipYX5/RBgK+85t4iNhGi4rUifEeamOfIMAADca3O8+ITTQTYev54pGhkQ3NjbomDrbyVu6hvaBb7KuqNMSdfyUKJZUYuqbz+aKoxNSRbaFeYp/Q2F9vqqR1Ikk6JgMi4que4NO0Et0/xB5+ag4eqAxznbE/9KdVpgTPWyq61OQWxYGT1J5p4xK5MDXc8iflBsFLfWGcnYCD6KC1gDQdgU5WdAJmxP8A1KdCs1XZTESxzDsZHgbfb6q9KxvAsT3dVsmzpafPT6wtkV0cErgY8qqRyUIKFcVDytuGtAYbazfoLD7qpVpgXywDkb+Z2WbkfQ0YPsdY6oAxxdsGjzOn1KreKVmMohxmzdOpuB6KLxbE1C6oxzZBqUh5QC420uova/iDRA1a3bcuOg8lynK7Okl0VmPMYQw346jg2OrjP2K1PZrC93SY3eAT5rP4Kn3wotNzJqHpaGz6lbDCshs8lIK2SWkT2uG64c5vO/L+VW4jHgXa5vLqsvxztPUbLWMBB/UTBKslJCJG1mzjMACVBfiZbqN915zV7ZV4gECYm50G2vgnuH9oHEk1BIMQBaEjYaNfRqy4tnf13/PFTqgjnaLLNcN4jnqfCDB5jfxlW2NxoywNf2SoJLdVcQYFv5UOnUGYToLTHLdZziHacUTBk6AkGVnsV2sEENDo9LpkmBtGv4iZLgDA0H8Jrurbxa4B81gWdpqn6SN4m+vup+C47XJaQZA2Bv5ck3ixLLXiTgHSAbayoIOnom6/GHvJD2ETzvHmik/QDnHJWJFbI4eWvyHQzfkusUwsDQRo4DX0lJjhoQLjX3ScSkif+FuaBCc50fb1W6wNbPTY7ctE+O/1WDF1sez/APoNnm7/ANitnGe2jPmWrLAoQULYZx1PMxBa2wLiDIABOmUn2I80wn8JiHMMtAI/WDqW/wC07G8+SozK4Muwv5okdy1z3VACQ4CTyI6fmiyfanh2atSbfK5zifzwWgx+CljX0qjmFlpDiJAsMw3tCaxODccveEOgWeBoYsTfyXJnHujpRf6J2fwbaZeebiAfCBCf4njnCKbLbuOwv9V1w2pJqN3B9z/CdxGCL+h0n6IY9RDLsyvHeOCk3Zz7BrY352ULA4VkziQ/EVde5ZGVm8PdpKsh2THed6+oXEfLAjKZgETutHhuENpMDWMgCTa8nmTuVOydGP4lTYWx/Qsa3o4T9AqnDUWh0AFv+0/b1W5x2Gc+zWkA7wZ81X0ODf3JqR8J+XfkLpGwpEng3D4AcPhGhCd4vhIa5wtH01567K+7kBojf7dFke1/EHAlhMNJ9VZGOlYspHnnE2klxN4VK7DEm8npoPMrUVWAzvcFRv6cayB4235q1uilbEwHBqmUODaQB0+EmfMlP1HNZ81PIf8ANplvmNlsv6ItpNDcpgXuCPWVQcRwMTmc0TtI9ICohk8nstnDxRRPxl4d+/mnsMTeLn8n7JP/ABecwNvH85KThaGSRytPNaIv0UMBuTtr1nbxTWIaSWzrMnkDp7KS2Lk7bdTYKTTYA3vKhGlh7QFKtksgMqRm3mwW74JRLKFMHWJPnf7rzStVdJygnqeXTqvT+FE9zSza5Gz6BbOP2zPm6RJchBQtZnHE7hrmOdkynMO6HNPUKuauLRZB1JMOJYlkik35nAmdBItqko1Hd1JOl2nw1B81IZgWjE027NZUJN+sT5k+iZbVBGUXhpI6jM4W9Vxn/P8AR1A4W8El7dHBhP1kK3LZ+v5KpezLQKfjKuHPi6bH9QT7BtMGZj901i6bh8pPqhr91JBnqgQzuJw1ZxHxG/Nx0lWXC+G92OZO/UlWAoNBzFdVHDXkLIKG9k8hvEOFuX5+y857WNdUquc4wxhgDc9fUL0Q08xtsCsP2vwpPMBpk9Z/D6qxiPoyjX30gbHmEV6IOn8eiktaIb5+oP8AIUnBYbM8dCJQl1Yse6J2CwD6lBpzaDfkDCaZ2bJMucB4BaKmSG2EBPOqb8lli3ejTJKtlHTwDaYMCZ3PiqnHuGwAm/mr3i2JkfnRZjE1bmFpxr2Z5/hwz52h2kz/APVJjamcz+ltmgdNSm8UIMcgOsKPTOUCf8rHxurfZWLSIJaG/EHEadV6cxsAAaAAeiw/ZHAte9uaR3YDgP8AKIieg1W5W3jR+NmbM90IUIKFoKTpCRCAxoK9zTq6tyw4i59Oh91QY2mafevNoaGNiJuLwPNWuBqEUwWkyPh+treaXE4IPs8zlieptr9FycsKk0jpY5WkyHwPDltJloMG3X8Km1Br/C5bVmYMAarkt8xCVdUM+wupVMWUVk8tCusRXgIEExeIIHRROH13VJOwUZ4e9waNzz/LK7w+ByNIBAB3P1jmku2N0NMxEGAOn/azfa2sCI3II1ta8q34vhm0ofneSBpJyxrcLAdpeLNIADgXGbToPBWd6EfVkChXG5i9gp+BrZarCbA2Pnv7Khw2Hc4i8XuNQeitshm+wsjJWqK4unZuq7fgInqqivisoif++SmYWuXU2l249SLKn4jXAJtMX8+qzY16Zpm9WQMdicw18vMqspNl45apaj8xK6wVM3O4WyKMsmcF+ZziN7fnomXlzRtB0toYUija/X12TsQZO2nip7ASuyRd3zSRFjbplN/ZbZZzswzM91SLAZfMm8LRrfx1UDJldyEQlQrysVCRCUYmYLHikHEgncACTPgE5w/EOqtfUIc0OJABBBgCJg6CZHkq9Wos3La0A+TQY8blYuVFL5Gvjyb+IpJaGtbq6SbaAXPvC7o09rxrP5ukpOaXi40sLaWmOtlJmPkE+O3j9VjqjVY0/wDPznqkGGzbeH7p8x9PunMRVDQYumqxbGGYZrJj1vfnKaNaXXOY/QKs43xgUqfxEgG1tXEnQLO1O1lFoOUOLriG38SXaapXS6Ctmpx+PYwOm8AyLGY1nos7geH0MUXF1JoiLgRB5SFl8R2gqVXZSW02nUakjqtJQ7Q0MNRhsvcQCYES5Kwobx3DKNMgNmM0a21vddUqNEuy5RDpg8otusVxPtHVe6SWhuYuyk63ld4btDs4uv8Az+6Li2C0aupxAtLqdobYHltZQsdTzNLhuorsQHlomC6DYj9U3JSVXljiNRJtOyih7QrlqmV+XWNVJpOyjxIC6NGxcNiPz2TdcRLY0hW2V0DSIG12+ULtwklokkuAEa3FlHxdMwdpAI8dVJ4BX/vseIykgHnf4f2TRVugPqzbcOwopUmMH6QJ6nc+sqQhC6i0YRChBQiAAhIhKMd0tR4j3UvhhMVHPFn1XGNxADQfCwUNjoIPIgrQ4vCSxwEG8jyMg+x8lj5Sen/Zq4z7RCxNIZZeBIPIcwPrK7xjSw06bRZzgZ5Dl9k1jXZhTDiBmInrcW66KaGF7w6LfkrDXZrImCrGo9zh8oOUdSNT4CI9U1xfHllN2XUee91aMohrRA0mFn+PUCQSJI0LRv5prpA7Z592t4s+sYGrdOR6qv7N9mK+LqZcxYwfO/YdBpLirXiWG+P5Y3A5Lf8AZ/BCnQYAIsCepIkquU6ClZX4bsVg8PBDXPcLlz3Tp/tECfJPYylhXAd4ymD1gRykrjjfDc1wXA9CVTU+FAEgued4c4mfEaKNoZWQOKUcEQR3bBfW8+W6x+M4KJd3TrDrot1X4Q2LCCZvI84H3UP/AMZlFgmi9CSWyj7G8PqE1C6XCmPh8dvJT8S0h0G5BuSNTqbctFoOy9AsdVBEZmiPKQqrjlGHEtGnWdksJtydhnGoqjuhR+AuNm2JPhe3M6KtdWzuLzo4iPb6BWHFXh1FgBloDfQtk+pCr8kscAYNi0c73HsrE7Kmq0dB0l2boI2A1Ca4fRcytSDRLX1AP+N5Plumi8ggm2k7wdlY9mszsU3doDidLEAg/ZXQVyRXLUWblIhIV0zEBQkKESAhCRKEVXDsZ/ZmYLmkebWx9lTKfw3A94114iI8Y5KjkRuBdgdSFbgGtd39QXZLaTJJgAQrRuIAALHN+LabzuoHGcQRTqP3Y05R5e8ld8OwjTSpu/WGieu91zk6bRue1ZJNQtmYM6fb85Kuxdw7Ugctuamu+JzQNZzHoAPpM+6WhRB7w6NJkekHXwS36CYh9DPWpMdrmLT1bY+0rdso5QANBYdIWSwZ7zHDLoyTbwj3hbGpoT/1ZLVslkPENnb9/wDpQqVAyJN3aAfdWle+Uc1Bqvh3UcvEfui4ksjYqkIvc6TyJKhtoZhYePipuNeMjnTGUEzyMTfzCp8PjyKbanMT46D9kOidkllPK7oRf9/X3KruOU6Za6YkC14Mnp+aLriWMdIINrW5biOhCmcQwQe1rjIzfDbqCWlJ4+Lsa7VGIqYd+Uhu18v1MdEx/UMYA1xNtLEkfwtHxj+wKT2bgeYiTP5uq/ieHY8NqNbBN5EEemyviyiSINKmHtc11wdDpbYq57IYbLUeeTbHxP8AAVPSABcdoAhabsvShr3cyB5AT/8ApasG5lGXUS7QkRK6BkApEEoUIIhIhKEVTOE4nJUBLiG3nlpaVCQhJeSpjRdOy8x9AVKdVkgS0xfzb9QU7hKg7oc2ggnSY/AlqC1Ii1vQ5M31hRcTihlgTJdl5WgE+4HquTNVKzpRdoeq49tNkxJMwAJ6fwoWL76qyP8ARa7UmM0dGg6eak02tyhxEtG+8g2Hhumu6fUdmc7K3QAD7nXxSboYa4NhKdN4bSE7vebkmCAJ85V099iD+fl1X4ZzS7JTMBl3HryK6oYwOeRrAdPqI+6i0A6xT2ugzYepjfoqJ+IzVADM/MOsHRXDqjXVRT5Nnw0/PJVHFKwp1m5YLgyo76ho9ylYUQuPYsZRh2SX1Lv6Nnmq3FtJLKLLkCHHZomXX9AtHw/hotWqRncJM6CBYDoP3TdbhkMEOy964Oe79WUyQ0Hbb1Qv8CyhxYLhInLmawHnAIJnxstLxGllwwDfidYATERp6BRHBhaxsBopvBgx8oHw28wVU4rjZBNPUSSHX1MgeWiNWLdFXxF+auG1XgCzW8g2BoVEx+GDZ7p5McjYeMWKbxVF9XMxzSCJgxoRpfdWXDHNfhHvfGYNF+cnL9lZ1RX2VNWpDDHMz9h9VruzdItoNJ1d8XsB7LHYGnnqii8XqOm1/hmT6BehU2BoAFgAAByA0W7iw25GXNLVHaRCQrYZwKEhQoQRCEJQioSIlQhp6B/tsJ0ytB9BCrH4ttenVdTBlhqCC2CLTMKzwQDqLQ7QtAPssxwzhlahi6gLyabqZLXRM5SA0HmRmMrlZe2jpY+i8c2WU2/p3+9lC49jS1j4OVrQASNZOw5aqZVcGtzH9AI+H4rayPRZvibzXpOFJpInOfK9x5lVvSLPY9wlxo4bfva5JDTfzPQBdcAxrnGu5gmIDZ5Nm/3XfDKWegHyC802szHaZzQNrewUfgtLuq9aloSA5gOkREeFlWn0NRO/0g9wJc9959gqHhLy/EkvObMHg+GtvRS+K8XcyQ5ha+IGmU+DuX7KFSqdy9lQRaCQPD4hbzRe00L1s3NChIEXj8+6rOK1S3LTsBsTvGwGxVhhcQyq0HTMJB2iJCz3GRmpk5j8JNiScrm6X9vFBdBfZmuMYsitLdWR56EgnrJRjSCW1IIa4SZ2BMa+MqF2hrhwpuj5m3/5AxPt6rviGML6TaTLQ255mSQB0vJVi0VMucd8OH7xguc3X9GX7BVNJ7RgqTW7kZvISPsnqfF6f9M1j57xroc2bXvmHMW+qoKFTu3mmT8Agtv+k6ehkT0RirI9F72cqj+oyxJyuIPIGDr5LWys92ZpMzVHj5oa2ekk+4H0V+upx1UDBlfyFlCEkq4rEKVIShQgIlIhAIqEiVQho+G1Jpt8PaP5T+KdAnldV/Cnf2/Cfz2U6ZH0XMyakzo49xRW1sWHtaB8IcZItOhv+c0wME6i7vAbEX/xiL2OiiY3ENwzXOdBAtJImZtJ8wrDD8QZWpy2QCB8Xj03WZXsuZQVK/8ATutJp1Y3sx3Lw9l3xzNTa2sR8VIiDzH+J2Pil7V0h/TNIERGYRAmDcJnDYSpi2YZrnRTa0OfyOUkCfESq3+DImcVxTe8panORYibQOfioHHKbGCAMpkOtYa8lZYrCNOJaBfKPh5AXueukBUXa3GN7zILnKJPWZPpEeaati+iy7EYl392kXEhpDmA6gOm3gCPqmsBVDn4sPdMyZ5mTp9AqbgXEe7rxs9haOpkEexVhg+Dvc97s0Zi4FwNrkG/t5IXROzK4+7TT+VwJLSdDpA6afVJgq5qNDh8zYDmnpy6dVoeKYIUnTUBN4kb+H0VZ2Los/qHU3m0Go2d73B9FbJ6sqS3RccZwjadenUgfG0ZwQNDANvr5LM8YwWar8JgsABta93eUyrfjHEC6q9+oAho2AvHumuzuHFWpLhLRLjyJ69JKbDicqXsXJOrLfszQIa550fGXqBN/C/0VyhIuxCPjGjnyl5OxZSSklCYAFIhChDpIlXKUIqUFcoBRAT+G4jKcp0d77K3FXY22WalWmGxgIANj9DpdYuVif2Rs4+T/lkTtFwNmKbDy5pbo4fduhXPC8IaFDuzBNOS1wBGZvUc5JKtKr7xr+yaxjC+kWn4Z336Ln+zYefdpuOOIqsuS9wAHINF7eq1YxQw2DaHZXuYxgLRY5jt5X9FguLcJq03yRebEGQ69o/bVaHs06lVDs5Ocua5wdf5ZPwnldBr2RMfxWIxBYCA2l8IkySR49Vk20nPquaCajhdzvb3+q23aF4ZQJES4gbGNzMbKt7HPZTNQvAzOewzAuNh0gmfNS6Vgat0RMHgCcSGkEGmw1NYIyAEDxJIWnxTKbmZialIwJew6g6Wgx/CpsRiSMV39ODLsrgf1NIEj85BaCk4msKdMHK4HNb5d7nkbpG92NFaowXEzUDi7vnvZJu4faFV0sQaWID7zA+sh30Wt7WVKTWnKQSHQQByj88lkXQ4kk3t6LQlaKXpkzi+LD5ywJvzm1j0lazs5gjTpS8Q99yOQ2H5zVP2Y4RmIrPaAwf6bf8AI/5noNufktYt/GxUvJmPNkvSFSJCULWZwQkRKhAQhCgRwrgp0hcEJQnJQEpCSEQAghIlKhBHOeSPjOXQ8wOnNO0K+VvxO0nW5NvqmkLNPhwk7WjRDlSjp7OcTiWEQ5pObpMwqrE8KbGanmbJOhcMsRtpdWlSkDGoiSI69NFSdqO0bsIKWZveB5dpDYyxrqDMrFk4k4bW0aocmE9MgY+tUZarL2jT+QEyOMMDHtDbu5358vJM/wDzjDvEVGPbbYA323VFj+M0HGWSOmVVqDfaHcl2mXPC8S5xLGwXG0kgQN4lbLjPaylSod1Sdmq5WtLmiBIAEyvKsPxJhc1ga45nASTGpGwXpGE7NUGatLzzcT7CArsfHlPoqnmUTL4bAV8RL2tm/wAxIaJ89VfcL7LNaQ6sc5H6B8o8d3LQ02BoAaAALAAQB4BdLdDjRj3sySzSfQIQUhWgpCUJEqBAQlhKAoQRIncqFCHZXJQhKMcFIUIRAIgpEIkAIQhEgLDf/wBR+TD/APKp7NQhVZ/ox8X2R54UiELAax/h/wDq0/8Amz/2C92CELXxumZ8/aBKhC0lAJEIUICUIQgQ6C7CEKEFSoQoE//Z"/>
          <p:cNvSpPr>
            <a:spLocks noChangeAspect="1" noChangeArrowheads="1"/>
          </p:cNvSpPr>
          <p:nvPr/>
        </p:nvSpPr>
        <p:spPr bwMode="auto">
          <a:xfrm>
            <a:off x="155575" y="-1790700"/>
            <a:ext cx="24955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28" name="AutoShape 4" descr="data:image/jpeg;base64,/9j/4AAQSkZJRgABAQAAAQABAAD/2wCEAAkGBxQTEhQUEhQVFBUUGBQWFxQYFhQUGBYYFxYWFxUXFhUYHCggGBolHBUUITEiJSkrLi4uGB8zODMsNygtLisBCgoKDg0OGxAQGiwkHyQsLCwsLCwsLCwsLCwsLCwsLCwsLCwsLCwsLCwsLCwsLCwsLCwsLCwsLCwsLCwsLCwsLP/AABEIARMAtwMBIgACEQEDEQH/xAAbAAABBQEBAAAAAAAAAAAAAAAAAQMEBQYCB//EADsQAAEDAgQDBgUDAwQCAwEAAAEAAhEDIQQSMUEFUWEGE3GBkbEiMqHB8ELR4RQjUjNicvEVshaiwgf/xAAZAQACAwEAAAAAAAAAAAAAAAABAgADBAX/xAAlEQACAgICAgMAAgMAAAAAAAAAAQIRAyEEMRJBIjJRYXETFEL/2gAMAwEAAhEDEQA/ALVrV2AhC6RhFSIQgQEJUKEEQEqAESAhLCECCISoUIIhKhEhyhLCIUAIkSwkUICSUq5UIKVyQlQoQbISrqEIgHEIQgMKhCVAgiVCVQgiUBOMok9PFPVqDmNBYJJ1MaDwVOTPGC/kthilIisvpBXeUAGTH5yRRwjZzvaS4HQ7clXcbouJzUz1LOu5HO14WWXKk1rRojx4rvZLbXaTF55xYpaz8pAAzTy28V3gsPLbeojz00XWFbmc6Pha2Af8ieRPJVrkZF7HeGH4M1KzW/MYJ219tFyK4mIPnZNcbLpyUi0XgkSCIF5O6KFM06YLz63zH7I/7M77F/wR/AZj2F5ZMOEiCCFJTYoZhOVpIuTEQNgTzVZjOOsY8AfELg3uCPdX4+Wn9iqfHrot1ymsLi21BLT5bp4rWmmrRnars4QV1C5KYURBQhQgiEiVEA6hCVKMCEqkYPC5ydgNd/RLKSStjRTbpBhMNnm8Ab9eQUl1ACzRfmbn9gpNLDgGxtFgefPxS0RYzr1WDLncnSNuPCoq2R30IgxJNi7ddlhgwSDtyTorgJiriBHMxpyKzORckNlrhexO6j4etSJOcGRsDvZK6o6Wtd+q8+Gyq+KuFF7YtJJPj4pHIaiVWxgovztjI6x6GU5jXOnvGtBzROkO5SOd9VV8aw/fYcODsoEExod/eFLw9DPSAzEDKIIPSQD9UG2GkdUMQwksfq64P1157LiswkFjj8JuHD0/dQmAuY8kglgdlIEacz5KPw2ualnXkEHfwPupegVstKeJAY+m/wCbKYMXNiB5/sqhnD6LBNUAA6HeI1d4rjiWLy1Kbpu17mHmRlET6j1VTxjFOqPdrE/nhomXYsuiXXrii4Gm4Fp25qfgeMf3Aw/IYh24tYHzEeao8Jwh1R0XgazeJFrJe6ylzSbtMX+h8FfjyeD0Uzh5LZtykKp+E8UJGWoNP1fuN/FXC6cJqStGGUXHsRIulyU4pyUJSkRAPISoSjnVJkkDmYV7RpBogW8/fmouBw+UB0XN/AKXnBBjUHfUhYc+S3S9GzDjpWxSY1GlwPNN1HMJlpA/yHL+Vxi6wLDHzWAPLr6Krwdb4w+xzNI8Np63lY3LdGlR1ZNdSJcDqIF/NOsoCJIEzAKjsxIFF7zAgH6JeB4svoMe4GCA4ny/lKgsStS/uNvoDP7Kn4vhe+rRYAOAA1mIzeV4V5Tpulz4GZ3yjkNpO6bw+Fy3dcm5Manp0UaIVvG8KXU2UWfqILiNmpyq1uHw73EgNa2BfUxAj1UtxObn+WTGPYHQXNBDbgEWB5xzS9BM92dY9zJe0gOc5wnrH7lTaFIDEPEZWsEEzMn5jPorajVAFwJGnLzUH+kDpzmMxJdH6pmfpCi9kZmHf3674sAXOnxhrfOwKtMRgms7n4RdwnxNh9lY1aLGRkAH36z5KFjMaHMIM5gZaY3BkXUldgR32ew8Ne7XPc+pWe4z/rkTsJ8Y+lgFf0sYGYepUGgaSBpd38lY+jmc4vd8zj1t+BNBbbFnpJFphqd6YBu4eYdMDTbRWPDeLHP3dS145QdI6iVUYWo1ru8d+nTmY5eijvrlxLjZziT4ZjKvhNwlaKJRUlTN4uSo3CcQalJjjqRB8RY+ylFdVO1Zhap0cFCUoTAHkrGyQBukU3hTJfJ0A/Puqpy8YtlkVbotGsAbmPQD2Uao34rGDf8A6KdrEgHlqAdtlApkhkuOpcZ6BcuT2dFLRx3n9upzBjbcKu4fUEACdYnpI/ZJUxMU6x13jqCB90xwNpewuAk3aOUnfw/dZ32i5ex91J1ai2k0EBzpc7/ZJ06mQtVSpgMDWgQLAdNPoomAwndtDRyufL+FK2/B7q6KorbGHv2E6/T8hNVbhylObYR5pipYX5/RBgK+85t4iNhGi4rUifEeamOfIMAADca3O8+ITTQTYev54pGhkQ3NjbomDrbyVu6hvaBb7KuqNMSdfyUKJZUYuqbz+aKoxNSRbaFeYp/Q2F9vqqR1Ikk6JgMi4que4NO0Et0/xB5+ag4eqAxznbE/9KdVpgTPWyq61OQWxYGT1J5p4xK5MDXc8iflBsFLfWGcnYCD6KC1gDQdgU5WdAJmxP8A1KdCs1XZTESxzDsZHgbfb6q9KxvAsT3dVsmzpafPT6wtkV0cErgY8qqRyUIKFcVDytuGtAYbazfoLD7qpVpgXywDkb+Z2WbkfQ0YPsdY6oAxxdsGjzOn1KreKVmMohxmzdOpuB6KLxbE1C6oxzZBqUh5QC420uova/iDRA1a3bcuOg8lynK7Okl0VmPMYQw346jg2OrjP2K1PZrC93SY3eAT5rP4Kn3wotNzJqHpaGz6lbDCshs8lIK2SWkT2uG64c5vO/L+VW4jHgXa5vLqsvxztPUbLWMBB/UTBKslJCJG1mzjMACVBfiZbqN915zV7ZV4gECYm50G2vgnuH9oHEk1BIMQBaEjYaNfRqy4tnf13/PFTqgjnaLLNcN4jnqfCDB5jfxlW2NxoywNf2SoJLdVcQYFv5UOnUGYToLTHLdZziHacUTBk6AkGVnsV2sEENDo9LpkmBtGv4iZLgDA0H8Jrurbxa4B81gWdpqn6SN4m+vup+C47XJaQZA2Bv5ck3ixLLXiTgHSAbayoIOnom6/GHvJD2ETzvHmik/QDnHJWJFbI4eWvyHQzfkusUwsDQRo4DX0lJjhoQLjX3ScSkif+FuaBCc50fb1W6wNbPTY7ctE+O/1WDF1sez/APoNnm7/ANitnGe2jPmWrLAoQULYZx1PMxBa2wLiDIABOmUn2I80wn8JiHMMtAI/WDqW/wC07G8+SozK4Muwv5okdy1z3VACQ4CTyI6fmiyfanh2atSbfK5zifzwWgx+CljX0qjmFlpDiJAsMw3tCaxODccveEOgWeBoYsTfyXJnHujpRf6J2fwbaZeebiAfCBCf4njnCKbLbuOwv9V1w2pJqN3B9z/CdxGCL+h0n6IY9RDLsyvHeOCk3Zz7BrY352ULA4VkziQ/EVde5ZGVm8PdpKsh2THed6+oXEfLAjKZgETutHhuENpMDWMgCTa8nmTuVOydGP4lTYWx/Qsa3o4T9AqnDUWh0AFv+0/b1W5x2Gc+zWkA7wZ81X0ODf3JqR8J+XfkLpGwpEng3D4AcPhGhCd4vhIa5wtH01567K+7kBojf7dFke1/EHAlhMNJ9VZGOlYspHnnE2klxN4VK7DEm8npoPMrUVWAzvcFRv6cayB4235q1uilbEwHBqmUODaQB0+EmfMlP1HNZ81PIf8ANplvmNlsv6ItpNDcpgXuCPWVQcRwMTmc0TtI9ICohk8nstnDxRRPxl4d+/mnsMTeLn8n7JP/ABecwNvH85KThaGSRytPNaIv0UMBuTtr1nbxTWIaSWzrMnkDp7KS2Lk7bdTYKTTYA3vKhGlh7QFKtksgMqRm3mwW74JRLKFMHWJPnf7rzStVdJygnqeXTqvT+FE9zSza5Gz6BbOP2zPm6RJchBQtZnHE7hrmOdkynMO6HNPUKuauLRZB1JMOJYlkik35nAmdBItqko1Hd1JOl2nw1B81IZgWjE027NZUJN+sT5k+iZbVBGUXhpI6jM4W9Vxn/P8AR1A4W8El7dHBhP1kK3LZ+v5KpezLQKfjKuHPi6bH9QT7BtMGZj901i6bh8pPqhr91JBnqgQzuJw1ZxHxG/Nx0lWXC+G92OZO/UlWAoNBzFdVHDXkLIKG9k8hvEOFuX5+y857WNdUquc4wxhgDc9fUL0Q08xtsCsP2vwpPMBpk9Z/D6qxiPoyjX30gbHmEV6IOn8eiktaIb5+oP8AIUnBYbM8dCJQl1Yse6J2CwD6lBpzaDfkDCaZ2bJMucB4BaKmSG2EBPOqb8lli3ejTJKtlHTwDaYMCZ3PiqnHuGwAm/mr3i2JkfnRZjE1bmFpxr2Z5/hwz52h2kz/APVJjamcz+ltmgdNSm8UIMcgOsKPTOUCf8rHxurfZWLSIJaG/EHEadV6cxsAAaAAeiw/ZHAte9uaR3YDgP8AKIieg1W5W3jR+NmbM90IUIKFoKTpCRCAxoK9zTq6tyw4i59Oh91QY2mafevNoaGNiJuLwPNWuBqEUwWkyPh+treaXE4IPs8zlieptr9FycsKk0jpY5WkyHwPDltJloMG3X8Km1Br/C5bVmYMAarkt8xCVdUM+wupVMWUVk8tCusRXgIEExeIIHRROH13VJOwUZ4e9waNzz/LK7w+ByNIBAB3P1jmku2N0NMxEGAOn/azfa2sCI3II1ta8q34vhm0ofneSBpJyxrcLAdpeLNIADgXGbToPBWd6EfVkChXG5i9gp+BrZarCbA2Pnv7Khw2Hc4i8XuNQeitshm+wsjJWqK4unZuq7fgInqqivisoif++SmYWuXU2l249SLKn4jXAJtMX8+qzY16Zpm9WQMdicw18vMqspNl45apaj8xK6wVM3O4WyKMsmcF+ZziN7fnomXlzRtB0toYUija/X12TsQZO2nip7ASuyRd3zSRFjbplN/ZbZZzswzM91SLAZfMm8LRrfx1UDJldyEQlQrysVCRCUYmYLHikHEgncACTPgE5w/EOqtfUIc0OJABBBgCJg6CZHkq9Wos3La0A+TQY8blYuVFL5Gvjyb+IpJaGtbq6SbaAXPvC7o09rxrP5ukpOaXi40sLaWmOtlJmPkE+O3j9VjqjVY0/wDPznqkGGzbeH7p8x9PunMRVDQYumqxbGGYZrJj1vfnKaNaXXOY/QKs43xgUqfxEgG1tXEnQLO1O1lFoOUOLriG38SXaapXS6Ctmpx+PYwOm8AyLGY1nos7geH0MUXF1JoiLgRB5SFl8R2gqVXZSW02nUakjqtJQ7Q0MNRhsvcQCYES5Kwobx3DKNMgNmM0a21vddUqNEuy5RDpg8otusVxPtHVe6SWhuYuyk63ld4btDs4uv8Az+6Li2C0aupxAtLqdobYHltZQsdTzNLhuorsQHlomC6DYj9U3JSVXljiNRJtOyih7QrlqmV+XWNVJpOyjxIC6NGxcNiPz2TdcRLY0hW2V0DSIG12+ULtwklokkuAEa3FlHxdMwdpAI8dVJ4BX/vseIykgHnf4f2TRVugPqzbcOwopUmMH6QJ6nc+sqQhC6i0YRChBQiAAhIhKMd0tR4j3UvhhMVHPFn1XGNxADQfCwUNjoIPIgrQ4vCSxwEG8jyMg+x8lj5Sen/Zq4z7RCxNIZZeBIPIcwPrK7xjSw06bRZzgZ5Dl9k1jXZhTDiBmInrcW66KaGF7w6LfkrDXZrImCrGo9zh8oOUdSNT4CI9U1xfHllN2XUee91aMohrRA0mFn+PUCQSJI0LRv5prpA7Z592t4s+sYGrdOR6qv7N9mK+LqZcxYwfO/YdBpLirXiWG+P5Y3A5Lf8AZ/BCnQYAIsCepIkquU6ClZX4bsVg8PBDXPcLlz3Tp/tECfJPYylhXAd4ymD1gRykrjjfDc1wXA9CVTU+FAEgued4c4mfEaKNoZWQOKUcEQR3bBfW8+W6x+M4KJd3TrDrot1X4Q2LCCZvI84H3UP/AMZlFgmi9CSWyj7G8PqE1C6XCmPh8dvJT8S0h0G5BuSNTqbctFoOy9AsdVBEZmiPKQqrjlGHEtGnWdksJtydhnGoqjuhR+AuNm2JPhe3M6KtdWzuLzo4iPb6BWHFXh1FgBloDfQtk+pCr8kscAYNi0c73HsrE7Kmq0dB0l2boI2A1Ca4fRcytSDRLX1AP+N5Plumi8ggm2k7wdlY9mszsU3doDidLEAg/ZXQVyRXLUWblIhIV0zEBQkKESAhCRKEVXDsZ/ZmYLmkebWx9lTKfw3A94114iI8Y5KjkRuBdgdSFbgGtd39QXZLaTJJgAQrRuIAALHN+LabzuoHGcQRTqP3Y05R5e8ld8OwjTSpu/WGieu91zk6bRue1ZJNQtmYM6fb85Kuxdw7Ugctuamu+JzQNZzHoAPpM+6WhRB7w6NJkekHXwS36CYh9DPWpMdrmLT1bY+0rdso5QANBYdIWSwZ7zHDLoyTbwj3hbGpoT/1ZLVslkPENnb9/wDpQqVAyJN3aAfdWle+Uc1Bqvh3UcvEfui4ksjYqkIvc6TyJKhtoZhYePipuNeMjnTGUEzyMTfzCp8PjyKbanMT46D9kOidkllPK7oRf9/X3KruOU6Za6YkC14Mnp+aLriWMdIINrW5biOhCmcQwQe1rjIzfDbqCWlJ4+Lsa7VGIqYd+Uhu18v1MdEx/UMYA1xNtLEkfwtHxj+wKT2bgeYiTP5uq/ieHY8NqNbBN5EEemyviyiSINKmHtc11wdDpbYq57IYbLUeeTbHxP8AAVPSABcdoAhabsvShr3cyB5AT/8ApasG5lGXUS7QkRK6BkApEEoUIIhIhKEVTOE4nJUBLiG3nlpaVCQhJeSpjRdOy8x9AVKdVkgS0xfzb9QU7hKg7oc2ggnSY/AlqC1Ii1vQ5M31hRcTihlgTJdl5WgE+4HquTNVKzpRdoeq49tNkxJMwAJ6fwoWL76qyP8ARa7UmM0dGg6eak02tyhxEtG+8g2Hhumu6fUdmc7K3QAD7nXxSboYa4NhKdN4bSE7vebkmCAJ85V099iD+fl1X4ZzS7JTMBl3HryK6oYwOeRrAdPqI+6i0A6xT2ugzYepjfoqJ+IzVADM/MOsHRXDqjXVRT5Nnw0/PJVHFKwp1m5YLgyo76ho9ylYUQuPYsZRh2SX1Lv6Nnmq3FtJLKLLkCHHZomXX9AtHw/hotWqRncJM6CBYDoP3TdbhkMEOy964Oe79WUyQ0Hbb1Qv8CyhxYLhInLmawHnAIJnxstLxGllwwDfidYATERp6BRHBhaxsBopvBgx8oHw28wVU4rjZBNPUSSHX1MgeWiNWLdFXxF+auG1XgCzW8g2BoVEx+GDZ7p5McjYeMWKbxVF9XMxzSCJgxoRpfdWXDHNfhHvfGYNF+cnL9lZ1RX2VNWpDDHMz9h9VruzdItoNJ1d8XsB7LHYGnnqii8XqOm1/hmT6BehU2BoAFgAAByA0W7iw25GXNLVHaRCQrYZwKEhQoQRCEJQioSIlQhp6B/tsJ0ytB9BCrH4ttenVdTBlhqCC2CLTMKzwQDqLQ7QtAPssxwzhlahi6gLyabqZLXRM5SA0HmRmMrlZe2jpY+i8c2WU2/p3+9lC49jS1j4OVrQASNZOw5aqZVcGtzH9AI+H4rayPRZvibzXpOFJpInOfK9x5lVvSLPY9wlxo4bfva5JDTfzPQBdcAxrnGu5gmIDZ5Nm/3XfDKWegHyC802szHaZzQNrewUfgtLuq9aloSA5gOkREeFlWn0NRO/0g9wJc9959gqHhLy/EkvObMHg+GtvRS+K8XcyQ5ha+IGmU+DuX7KFSqdy9lQRaCQPD4hbzRe00L1s3NChIEXj8+6rOK1S3LTsBsTvGwGxVhhcQyq0HTMJB2iJCz3GRmpk5j8JNiScrm6X9vFBdBfZmuMYsitLdWR56EgnrJRjSCW1IIa4SZ2BMa+MqF2hrhwpuj5m3/5AxPt6rviGML6TaTLQ255mSQB0vJVi0VMucd8OH7xguc3X9GX7BVNJ7RgqTW7kZvISPsnqfF6f9M1j57xroc2bXvmHMW+qoKFTu3mmT8Agtv+k6ehkT0RirI9F72cqj+oyxJyuIPIGDr5LWys92ZpMzVHj5oa2ekk+4H0V+upx1UDBlfyFlCEkq4rEKVIShQgIlIhAIqEiVQho+G1Jpt8PaP5T+KdAnldV/Cnf2/Cfz2U6ZH0XMyakzo49xRW1sWHtaB8IcZItOhv+c0wME6i7vAbEX/xiL2OiiY3ENwzXOdBAtJImZtJ8wrDD8QZWpy2QCB8Xj03WZXsuZQVK/8ATutJp1Y3sx3Lw9l3xzNTa2sR8VIiDzH+J2Pil7V0h/TNIERGYRAmDcJnDYSpi2YZrnRTa0OfyOUkCfESq3+DImcVxTe8panORYibQOfioHHKbGCAMpkOtYa8lZYrCNOJaBfKPh5AXueukBUXa3GN7zILnKJPWZPpEeaati+iy7EYl392kXEhpDmA6gOm3gCPqmsBVDn4sPdMyZ5mTp9AqbgXEe7rxs9haOpkEexVhg+Dvc97s0Zi4FwNrkG/t5IXROzK4+7TT+VwJLSdDpA6afVJgq5qNDh8zYDmnpy6dVoeKYIUnTUBN4kb+H0VZ2Los/qHU3m0Go2d73B9FbJ6sqS3RccZwjadenUgfG0ZwQNDANvr5LM8YwWar8JgsABta93eUyrfjHEC6q9+oAho2AvHumuzuHFWpLhLRLjyJ69JKbDicqXsXJOrLfszQIa550fGXqBN/C/0VyhIuxCPjGjnyl5OxZSSklCYAFIhChDpIlXKUIqUFcoBRAT+G4jKcp0d77K3FXY22WalWmGxgIANj9DpdYuVif2Rs4+T/lkTtFwNmKbDy5pbo4fduhXPC8IaFDuzBNOS1wBGZvUc5JKtKr7xr+yaxjC+kWn4Z336Ln+zYefdpuOOIqsuS9wAHINF7eq1YxQw2DaHZXuYxgLRY5jt5X9FguLcJq03yRebEGQ69o/bVaHs06lVDs5Ocua5wdf5ZPwnldBr2RMfxWIxBYCA2l8IkySR49Vk20nPquaCajhdzvb3+q23aF4ZQJES4gbGNzMbKt7HPZTNQvAzOewzAuNh0gmfNS6Vgat0RMHgCcSGkEGmw1NYIyAEDxJIWnxTKbmZialIwJew6g6Wgx/CpsRiSMV39ODLsrgf1NIEj85BaCk4msKdMHK4HNb5d7nkbpG92NFaowXEzUDi7vnvZJu4faFV0sQaWID7zA+sh30Wt7WVKTWnKQSHQQByj88lkXQ4kk3t6LQlaKXpkzi+LD5ywJvzm1j0lazs5gjTpS8Q99yOQ2H5zVP2Y4RmIrPaAwf6bf8AI/5noNufktYt/GxUvJmPNkvSFSJCULWZwQkRKhAQhCgRwrgp0hcEJQnJQEpCSEQAghIlKhBHOeSPjOXQ8wOnNO0K+VvxO0nW5NvqmkLNPhwk7WjRDlSjp7OcTiWEQ5pObpMwqrE8KbGanmbJOhcMsRtpdWlSkDGoiSI69NFSdqO0bsIKWZveB5dpDYyxrqDMrFk4k4bW0aocmE9MgY+tUZarL2jT+QEyOMMDHtDbu5358vJM/wDzjDvEVGPbbYA323VFj+M0HGWSOmVVqDfaHcl2mXPC8S5xLGwXG0kgQN4lbLjPaylSod1Sdmq5WtLmiBIAEyvKsPxJhc1ga45nASTGpGwXpGE7NUGatLzzcT7CArsfHlPoqnmUTL4bAV8RL2tm/wAxIaJ89VfcL7LNaQ6sc5H6B8o8d3LQ02BoAaAALAAQB4BdLdDjRj3sySzSfQIQUhWgpCUJEqBAQlhKAoQRIncqFCHZXJQhKMcFIUIRAIgpEIkAIQhEgLDf/wBR+TD/APKp7NQhVZ/ox8X2R54UiELAax/h/wDq0/8Amz/2C92CELXxumZ8/aBKhC0lAJEIUICUIQgQ6C7CEKEFSoQoE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0" name="AutoShape 6" descr="data:image/jpeg;base64,/9j/4AAQSkZJRgABAQAAAQABAAD/2wCEAAkGBxQTEhQUEhQVFBUUGBQWFxQYFhQUGBYYFxYWFxUXFhUYHCggGBolHBUUITEiJSkrLi4uGB8zODMsNygtLisBCgoKDg0OGxAQGiwkHyQsLCwsLCwsLCwsLCwsLCwsLCwsLCwsLCwsLCwsLCwsLCwsLCwsLCwsLCwsLCwsLCwsLP/AABEIARMAtwMBIgACEQEDEQH/xAAbAAABBQEBAAAAAAAAAAAAAAAAAQMEBQYCB//EADsQAAEDAgQDBgUDAwQCAwEAAAEAAhEDIQQSMUEFUWEGE3GBkbEiMqHB8ELR4RQjUjNicvEVshaiwgf/xAAZAQACAwEAAAAAAAAAAAAAAAABAgADBAX/xAAlEQACAgICAgMAAgMAAAAAAAAAAQIRAyEEMRJBIjJRYXETFEL/2gAMAwEAAhEDEQA/ALVrV2AhC6RhFSIQgQEJUKEEQEqAESAhLCECCISoUIIhKhEhyhLCIUAIkSwkUICSUq5UIKVyQlQoQbISrqEIgHEIQgMKhCVAgiVCVQgiUBOMok9PFPVqDmNBYJJ1MaDwVOTPGC/kthilIisvpBXeUAGTH5yRRwjZzvaS4HQ7clXcbouJzUz1LOu5HO14WWXKk1rRojx4rvZLbXaTF55xYpaz8pAAzTy28V3gsPLbeojz00XWFbmc6Pha2Af8ieRPJVrkZF7HeGH4M1KzW/MYJ219tFyK4mIPnZNcbLpyUi0XgkSCIF5O6KFM06YLz63zH7I/7M77F/wR/AZj2F5ZMOEiCCFJTYoZhOVpIuTEQNgTzVZjOOsY8AfELg3uCPdX4+Wn9iqfHrot1ymsLi21BLT5bp4rWmmrRnars4QV1C5KYURBQhQgiEiVEA6hCVKMCEqkYPC5ydgNd/RLKSStjRTbpBhMNnm8Ab9eQUl1ACzRfmbn9gpNLDgGxtFgefPxS0RYzr1WDLncnSNuPCoq2R30IgxJNi7ddlhgwSDtyTorgJiriBHMxpyKzORckNlrhexO6j4etSJOcGRsDvZK6o6Wtd+q8+Gyq+KuFF7YtJJPj4pHIaiVWxgovztjI6x6GU5jXOnvGtBzROkO5SOd9VV8aw/fYcODsoEExod/eFLw9DPSAzEDKIIPSQD9UG2GkdUMQwksfq64P1157LiswkFjj8JuHD0/dQmAuY8kglgdlIEacz5KPw2ualnXkEHfwPupegVstKeJAY+m/wCbKYMXNiB5/sqhnD6LBNUAA6HeI1d4rjiWLy1Kbpu17mHmRlET6j1VTxjFOqPdrE/nhomXYsuiXXrii4Gm4Fp25qfgeMf3Aw/IYh24tYHzEeao8Jwh1R0XgazeJFrJe6ylzSbtMX+h8FfjyeD0Uzh5LZtykKp+E8UJGWoNP1fuN/FXC6cJqStGGUXHsRIulyU4pyUJSkRAPISoSjnVJkkDmYV7RpBogW8/fmouBw+UB0XN/AKXnBBjUHfUhYc+S3S9GzDjpWxSY1GlwPNN1HMJlpA/yHL+Vxi6wLDHzWAPLr6Krwdb4w+xzNI8Np63lY3LdGlR1ZNdSJcDqIF/NOsoCJIEzAKjsxIFF7zAgH6JeB4svoMe4GCA4ny/lKgsStS/uNvoDP7Kn4vhe+rRYAOAA1mIzeV4V5Tpulz4GZ3yjkNpO6bw+Fy3dcm5Manp0UaIVvG8KXU2UWfqILiNmpyq1uHw73EgNa2BfUxAj1UtxObn+WTGPYHQXNBDbgEWB5xzS9BM92dY9zJe0gOc5wnrH7lTaFIDEPEZWsEEzMn5jPorajVAFwJGnLzUH+kDpzmMxJdH6pmfpCi9kZmHf3674sAXOnxhrfOwKtMRgms7n4RdwnxNh9lY1aLGRkAH36z5KFjMaHMIM5gZaY3BkXUldgR32ew8Ne7XPc+pWe4z/rkTsJ8Y+lgFf0sYGYepUGgaSBpd38lY+jmc4vd8zj1t+BNBbbFnpJFphqd6YBu4eYdMDTbRWPDeLHP3dS145QdI6iVUYWo1ru8d+nTmY5eijvrlxLjZziT4ZjKvhNwlaKJRUlTN4uSo3CcQalJjjqRB8RY+ylFdVO1Zhap0cFCUoTAHkrGyQBukU3hTJfJ0A/Puqpy8YtlkVbotGsAbmPQD2Uao34rGDf8A6KdrEgHlqAdtlApkhkuOpcZ6BcuT2dFLRx3n9upzBjbcKu4fUEACdYnpI/ZJUxMU6x13jqCB90xwNpewuAk3aOUnfw/dZ32i5ex91J1ai2k0EBzpc7/ZJ06mQtVSpgMDWgQLAdNPoomAwndtDRyufL+FK2/B7q6KorbGHv2E6/T8hNVbhylObYR5pipYX5/RBgK+85t4iNhGi4rUifEeamOfIMAADca3O8+ITTQTYev54pGhkQ3NjbomDrbyVu6hvaBb7KuqNMSdfyUKJZUYuqbz+aKoxNSRbaFeYp/Q2F9vqqR1Ikk6JgMi4que4NO0Et0/xB5+ag4eqAxznbE/9KdVpgTPWyq61OQWxYGT1J5p4xK5MDXc8iflBsFLfWGcnYCD6KC1gDQdgU5WdAJmxP8A1KdCs1XZTESxzDsZHgbfb6q9KxvAsT3dVsmzpafPT6wtkV0cErgY8qqRyUIKFcVDytuGtAYbazfoLD7qpVpgXywDkb+Z2WbkfQ0YPsdY6oAxxdsGjzOn1KreKVmMohxmzdOpuB6KLxbE1C6oxzZBqUh5QC420uova/iDRA1a3bcuOg8lynK7Okl0VmPMYQw346jg2OrjP2K1PZrC93SY3eAT5rP4Kn3wotNzJqHpaGz6lbDCshs8lIK2SWkT2uG64c5vO/L+VW4jHgXa5vLqsvxztPUbLWMBB/UTBKslJCJG1mzjMACVBfiZbqN915zV7ZV4gECYm50G2vgnuH9oHEk1BIMQBaEjYaNfRqy4tnf13/PFTqgjnaLLNcN4jnqfCDB5jfxlW2NxoywNf2SoJLdVcQYFv5UOnUGYToLTHLdZziHacUTBk6AkGVnsV2sEENDo9LpkmBtGv4iZLgDA0H8Jrurbxa4B81gWdpqn6SN4m+vup+C47XJaQZA2Bv5ck3ixLLXiTgHSAbayoIOnom6/GHvJD2ETzvHmik/QDnHJWJFbI4eWvyHQzfkusUwsDQRo4DX0lJjhoQLjX3ScSkif+FuaBCc50fb1W6wNbPTY7ctE+O/1WDF1sez/APoNnm7/ANitnGe2jPmWrLAoQULYZx1PMxBa2wLiDIABOmUn2I80wn8JiHMMtAI/WDqW/wC07G8+SozK4Muwv5okdy1z3VACQ4CTyI6fmiyfanh2atSbfK5zifzwWgx+CljX0qjmFlpDiJAsMw3tCaxODccveEOgWeBoYsTfyXJnHujpRf6J2fwbaZeebiAfCBCf4njnCKbLbuOwv9V1w2pJqN3B9z/CdxGCL+h0n6IY9RDLsyvHeOCk3Zz7BrY352ULA4VkziQ/EVde5ZGVm8PdpKsh2THed6+oXEfLAjKZgETutHhuENpMDWMgCTa8nmTuVOydGP4lTYWx/Qsa3o4T9AqnDUWh0AFv+0/b1W5x2Gc+zWkA7wZ81X0ODf3JqR8J+XfkLpGwpEng3D4AcPhGhCd4vhIa5wtH01567K+7kBojf7dFke1/EHAlhMNJ9VZGOlYspHnnE2klxN4VK7DEm8npoPMrUVWAzvcFRv6cayB4235q1uilbEwHBqmUODaQB0+EmfMlP1HNZ81PIf8ANplvmNlsv6ItpNDcpgXuCPWVQcRwMTmc0TtI9ICohk8nstnDxRRPxl4d+/mnsMTeLn8n7JP/ABecwNvH85KThaGSRytPNaIv0UMBuTtr1nbxTWIaSWzrMnkDp7KS2Lk7bdTYKTTYA3vKhGlh7QFKtksgMqRm3mwW74JRLKFMHWJPnf7rzStVdJygnqeXTqvT+FE9zSza5Gz6BbOP2zPm6RJchBQtZnHE7hrmOdkynMO6HNPUKuauLRZB1JMOJYlkik35nAmdBItqko1Hd1JOl2nw1B81IZgWjE027NZUJN+sT5k+iZbVBGUXhpI6jM4W9Vxn/P8AR1A4W8El7dHBhP1kK3LZ+v5KpezLQKfjKuHPi6bH9QT7BtMGZj901i6bh8pPqhr91JBnqgQzuJw1ZxHxG/Nx0lWXC+G92OZO/UlWAoNBzFdVHDXkLIKG9k8hvEOFuX5+y857WNdUquc4wxhgDc9fUL0Q08xtsCsP2vwpPMBpk9Z/D6qxiPoyjX30gbHmEV6IOn8eiktaIb5+oP8AIUnBYbM8dCJQl1Yse6J2CwD6lBpzaDfkDCaZ2bJMucB4BaKmSG2EBPOqb8lli3ejTJKtlHTwDaYMCZ3PiqnHuGwAm/mr3i2JkfnRZjE1bmFpxr2Z5/hwz52h2kz/APVJjamcz+ltmgdNSm8UIMcgOsKPTOUCf8rHxurfZWLSIJaG/EHEadV6cxsAAaAAeiw/ZHAte9uaR3YDgP8AKIieg1W5W3jR+NmbM90IUIKFoKTpCRCAxoK9zTq6tyw4i59Oh91QY2mafevNoaGNiJuLwPNWuBqEUwWkyPh+treaXE4IPs8zlieptr9FycsKk0jpY5WkyHwPDltJloMG3X8Km1Br/C5bVmYMAarkt8xCVdUM+wupVMWUVk8tCusRXgIEExeIIHRROH13VJOwUZ4e9waNzz/LK7w+ByNIBAB3P1jmku2N0NMxEGAOn/azfa2sCI3II1ta8q34vhm0ofneSBpJyxrcLAdpeLNIADgXGbToPBWd6EfVkChXG5i9gp+BrZarCbA2Pnv7Khw2Hc4i8XuNQeitshm+wsjJWqK4unZuq7fgInqqivisoif++SmYWuXU2l249SLKn4jXAJtMX8+qzY16Zpm9WQMdicw18vMqspNl45apaj8xK6wVM3O4WyKMsmcF+ZziN7fnomXlzRtB0toYUija/X12TsQZO2nip7ASuyRd3zSRFjbplN/ZbZZzswzM91SLAZfMm8LRrfx1UDJldyEQlQrysVCRCUYmYLHikHEgncACTPgE5w/EOqtfUIc0OJABBBgCJg6CZHkq9Wos3La0A+TQY8blYuVFL5Gvjyb+IpJaGtbq6SbaAXPvC7o09rxrP5ukpOaXi40sLaWmOtlJmPkE+O3j9VjqjVY0/wDPznqkGGzbeH7p8x9PunMRVDQYumqxbGGYZrJj1vfnKaNaXXOY/QKs43xgUqfxEgG1tXEnQLO1O1lFoOUOLriG38SXaapXS6Ctmpx+PYwOm8AyLGY1nos7geH0MUXF1JoiLgRB5SFl8R2gqVXZSW02nUakjqtJQ7Q0MNRhsvcQCYES5Kwobx3DKNMgNmM0a21vddUqNEuy5RDpg8otusVxPtHVe6SWhuYuyk63ld4btDs4uv8Az+6Li2C0aupxAtLqdobYHltZQsdTzNLhuorsQHlomC6DYj9U3JSVXljiNRJtOyih7QrlqmV+XWNVJpOyjxIC6NGxcNiPz2TdcRLY0hW2V0DSIG12+ULtwklokkuAEa3FlHxdMwdpAI8dVJ4BX/vseIykgHnf4f2TRVugPqzbcOwopUmMH6QJ6nc+sqQhC6i0YRChBQiAAhIhKMd0tR4j3UvhhMVHPFn1XGNxADQfCwUNjoIPIgrQ4vCSxwEG8jyMg+x8lj5Sen/Zq4z7RCxNIZZeBIPIcwPrK7xjSw06bRZzgZ5Dl9k1jXZhTDiBmInrcW66KaGF7w6LfkrDXZrImCrGo9zh8oOUdSNT4CI9U1xfHllN2XUee91aMohrRA0mFn+PUCQSJI0LRv5prpA7Z592t4s+sYGrdOR6qv7N9mK+LqZcxYwfO/YdBpLirXiWG+P5Y3A5Lf8AZ/BCnQYAIsCepIkquU6ClZX4bsVg8PBDXPcLlz3Tp/tECfJPYylhXAd4ymD1gRykrjjfDc1wXA9CVTU+FAEgued4c4mfEaKNoZWQOKUcEQR3bBfW8+W6x+M4KJd3TrDrot1X4Q2LCCZvI84H3UP/AMZlFgmi9CSWyj7G8PqE1C6XCmPh8dvJT8S0h0G5BuSNTqbctFoOy9AsdVBEZmiPKQqrjlGHEtGnWdksJtydhnGoqjuhR+AuNm2JPhe3M6KtdWzuLzo4iPb6BWHFXh1FgBloDfQtk+pCr8kscAYNi0c73HsrE7Kmq0dB0l2boI2A1Ca4fRcytSDRLX1AP+N5Plumi8ggm2k7wdlY9mszsU3doDidLEAg/ZXQVyRXLUWblIhIV0zEBQkKESAhCRKEVXDsZ/ZmYLmkebWx9lTKfw3A94114iI8Y5KjkRuBdgdSFbgGtd39QXZLaTJJgAQrRuIAALHN+LabzuoHGcQRTqP3Y05R5e8ld8OwjTSpu/WGieu91zk6bRue1ZJNQtmYM6fb85Kuxdw7Ugctuamu+JzQNZzHoAPpM+6WhRB7w6NJkekHXwS36CYh9DPWpMdrmLT1bY+0rdso5QANBYdIWSwZ7zHDLoyTbwj3hbGpoT/1ZLVslkPENnb9/wDpQqVAyJN3aAfdWle+Uc1Bqvh3UcvEfui4ksjYqkIvc6TyJKhtoZhYePipuNeMjnTGUEzyMTfzCp8PjyKbanMT46D9kOidkllPK7oRf9/X3KruOU6Za6YkC14Mnp+aLriWMdIINrW5biOhCmcQwQe1rjIzfDbqCWlJ4+Lsa7VGIqYd+Uhu18v1MdEx/UMYA1xNtLEkfwtHxj+wKT2bgeYiTP5uq/ieHY8NqNbBN5EEemyviyiSINKmHtc11wdDpbYq57IYbLUeeTbHxP8AAVPSABcdoAhabsvShr3cyB5AT/8ApasG5lGXUS7QkRK6BkApEEoUIIhIhKEVTOE4nJUBLiG3nlpaVCQhJeSpjRdOy8x9AVKdVkgS0xfzb9QU7hKg7oc2ggnSY/AlqC1Ii1vQ5M31hRcTihlgTJdl5WgE+4HquTNVKzpRdoeq49tNkxJMwAJ6fwoWL76qyP8ARa7UmM0dGg6eak02tyhxEtG+8g2Hhumu6fUdmc7K3QAD7nXxSboYa4NhKdN4bSE7vebkmCAJ85V099iD+fl1X4ZzS7JTMBl3HryK6oYwOeRrAdPqI+6i0A6xT2ugzYepjfoqJ+IzVADM/MOsHRXDqjXVRT5Nnw0/PJVHFKwp1m5YLgyo76ho9ylYUQuPYsZRh2SX1Lv6Nnmq3FtJLKLLkCHHZomXX9AtHw/hotWqRncJM6CBYDoP3TdbhkMEOy964Oe79WUyQ0Hbb1Qv8CyhxYLhInLmawHnAIJnxstLxGllwwDfidYATERp6BRHBhaxsBopvBgx8oHw28wVU4rjZBNPUSSHX1MgeWiNWLdFXxF+auG1XgCzW8g2BoVEx+GDZ7p5McjYeMWKbxVF9XMxzSCJgxoRpfdWXDHNfhHvfGYNF+cnL9lZ1RX2VNWpDDHMz9h9VruzdItoNJ1d8XsB7LHYGnnqii8XqOm1/hmT6BehU2BoAFgAAByA0W7iw25GXNLVHaRCQrYZwKEhQoQRCEJQioSIlQhp6B/tsJ0ytB9BCrH4ttenVdTBlhqCC2CLTMKzwQDqLQ7QtAPssxwzhlahi6gLyabqZLXRM5SA0HmRmMrlZe2jpY+i8c2WU2/p3+9lC49jS1j4OVrQASNZOw5aqZVcGtzH9AI+H4rayPRZvibzXpOFJpInOfK9x5lVvSLPY9wlxo4bfva5JDTfzPQBdcAxrnGu5gmIDZ5Nm/3XfDKWegHyC802szHaZzQNrewUfgtLuq9aloSA5gOkREeFlWn0NRO/0g9wJc9959gqHhLy/EkvObMHg+GtvRS+K8XcyQ5ha+IGmU+DuX7KFSqdy9lQRaCQPD4hbzRe00L1s3NChIEXj8+6rOK1S3LTsBsTvGwGxVhhcQyq0HTMJB2iJCz3GRmpk5j8JNiScrm6X9vFBdBfZmuMYsitLdWR56EgnrJRjSCW1IIa4SZ2BMa+MqF2hrhwpuj5m3/5AxPt6rviGML6TaTLQ255mSQB0vJVi0VMucd8OH7xguc3X9GX7BVNJ7RgqTW7kZvISPsnqfF6f9M1j57xroc2bXvmHMW+qoKFTu3mmT8Agtv+k6ehkT0RirI9F72cqj+oyxJyuIPIGDr5LWys92ZpMzVHj5oa2ekk+4H0V+upx1UDBlfyFlCEkq4rEKVIShQgIlIhAIqEiVQho+G1Jpt8PaP5T+KdAnldV/Cnf2/Cfz2U6ZH0XMyakzo49xRW1sWHtaB8IcZItOhv+c0wME6i7vAbEX/xiL2OiiY3ENwzXOdBAtJImZtJ8wrDD8QZWpy2QCB8Xj03WZXsuZQVK/8ATutJp1Y3sx3Lw9l3xzNTa2sR8VIiDzH+J2Pil7V0h/TNIERGYRAmDcJnDYSpi2YZrnRTa0OfyOUkCfESq3+DImcVxTe8panORYibQOfioHHKbGCAMpkOtYa8lZYrCNOJaBfKPh5AXueukBUXa3GN7zILnKJPWZPpEeaati+iy7EYl392kXEhpDmA6gOm3gCPqmsBVDn4sPdMyZ5mTp9AqbgXEe7rxs9haOpkEexVhg+Dvc97s0Zi4FwNrkG/t5IXROzK4+7TT+VwJLSdDpA6afVJgq5qNDh8zYDmnpy6dVoeKYIUnTUBN4kb+H0VZ2Los/qHU3m0Go2d73B9FbJ6sqS3RccZwjadenUgfG0ZwQNDANvr5LM8YwWar8JgsABta93eUyrfjHEC6q9+oAho2AvHumuzuHFWpLhLRLjyJ69JKbDicqXsXJOrLfszQIa550fGXqBN/C/0VyhIuxCPjGjnyl5OxZSSklCYAFIhChDpIlXKUIqUFcoBRAT+G4jKcp0d77K3FXY22WalWmGxgIANj9DpdYuVif2Rs4+T/lkTtFwNmKbDy5pbo4fduhXPC8IaFDuzBNOS1wBGZvUc5JKtKr7xr+yaxjC+kWn4Z336Ln+zYefdpuOOIqsuS9wAHINF7eq1YxQw2DaHZXuYxgLRY5jt5X9FguLcJq03yRebEGQ69o/bVaHs06lVDs5Ocua5wdf5ZPwnldBr2RMfxWIxBYCA2l8IkySR49Vk20nPquaCajhdzvb3+q23aF4ZQJES4gbGNzMbKt7HPZTNQvAzOewzAuNh0gmfNS6Vgat0RMHgCcSGkEGmw1NYIyAEDxJIWnxTKbmZialIwJew6g6Wgx/CpsRiSMV39ODLsrgf1NIEj85BaCk4msKdMHK4HNb5d7nkbpG92NFaowXEzUDi7vnvZJu4faFV0sQaWID7zA+sh30Wt7WVKTWnKQSHQQByj88lkXQ4kk3t6LQlaKXpkzi+LD5ywJvzm1j0lazs5gjTpS8Q99yOQ2H5zVP2Y4RmIrPaAwf6bf8AI/5noNufktYt/GxUvJmPNkvSFSJCULWZwQkRKhAQhCgRwrgp0hcEJQnJQEpCSEQAghIlKhBHOeSPjOXQ8wOnNO0K+VvxO0nW5NvqmkLNPhwk7WjRDlSjp7OcTiWEQ5pObpMwqrE8KbGanmbJOhcMsRtpdWlSkDGoiSI69NFSdqO0bsIKWZveB5dpDYyxrqDMrFk4k4bW0aocmE9MgY+tUZarL2jT+QEyOMMDHtDbu5358vJM/wDzjDvEVGPbbYA323VFj+M0HGWSOmVVqDfaHcl2mXPC8S5xLGwXG0kgQN4lbLjPaylSod1Sdmq5WtLmiBIAEyvKsPxJhc1ga45nASTGpGwXpGE7NUGatLzzcT7CArsfHlPoqnmUTL4bAV8RL2tm/wAxIaJ89VfcL7LNaQ6sc5H6B8o8d3LQ02BoAaAALAAQB4BdLdDjRj3sySzSfQIQUhWgpCUJEqBAQlhKAoQRIncqFCHZXJQhKMcFIUIRAIgpEIkAIQhEgLDf/wBR+TD/APKp7NQhVZ/ox8X2R54UiELAax/h/wDq0/8Amz/2C92CELXxumZ8/aBKhC0lAJEIUICUIQgQ6C7CEKEFSoQoE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32" name="AutoShape 8" descr="data:image/jpeg;base64,/9j/4AAQSkZJRgABAQAAAQABAAD/2wCEAAkGBxQTEhQUEhQVFBUUGBQWFxQYFhQUGBYYFxYWFxUXFhUYHCggGBolHBUUITEiJSkrLi4uGB8zODMsNygtLisBCgoKDg0OGxAQGiwkHyQsLCwsLCwsLCwsLCwsLCwsLCwsLCwsLCwsLCwsLCwsLCwsLCwsLCwsLCwsLCwsLCwsLP/AABEIARMAtwMBIgACEQEDEQH/xAAbAAABBQEBAAAAAAAAAAAAAAAAAQMEBQYCB//EADsQAAEDAgQDBgUDAwQCAwEAAAEAAhEDIQQSMUEFUWEGE3GBkbEiMqHB8ELR4RQjUjNicvEVshaiwgf/xAAZAQACAwEAAAAAAAAAAAAAAAABAgADBAX/xAAlEQACAgICAgMAAgMAAAAAAAAAAQIRAyEEMRJBIjJRYXETFEL/2gAMAwEAAhEDEQA/ALVrV2AhC6RhFSIQgQEJUKEEQEqAESAhLCECCISoUIIhKhEhyhLCIUAIkSwkUICSUq5UIKVyQlQoQbISrqEIgHEIQgMKhCVAgiVCVQgiUBOMok9PFPVqDmNBYJJ1MaDwVOTPGC/kthilIisvpBXeUAGTH5yRRwjZzvaS4HQ7clXcbouJzUz1LOu5HO14WWXKk1rRojx4rvZLbXaTF55xYpaz8pAAzTy28V3gsPLbeojz00XWFbmc6Pha2Af8ieRPJVrkZF7HeGH4M1KzW/MYJ219tFyK4mIPnZNcbLpyUi0XgkSCIF5O6KFM06YLz63zH7I/7M77F/wR/AZj2F5ZMOEiCCFJTYoZhOVpIuTEQNgTzVZjOOsY8AfELg3uCPdX4+Wn9iqfHrot1ymsLi21BLT5bp4rWmmrRnars4QV1C5KYURBQhQgiEiVEA6hCVKMCEqkYPC5ydgNd/RLKSStjRTbpBhMNnm8Ab9eQUl1ACzRfmbn9gpNLDgGxtFgefPxS0RYzr1WDLncnSNuPCoq2R30IgxJNi7ddlhgwSDtyTorgJiriBHMxpyKzORckNlrhexO6j4etSJOcGRsDvZK6o6Wtd+q8+Gyq+KuFF7YtJJPj4pHIaiVWxgovztjI6x6GU5jXOnvGtBzROkO5SOd9VV8aw/fYcODsoEExod/eFLw9DPSAzEDKIIPSQD9UG2GkdUMQwksfq64P1157LiswkFjj8JuHD0/dQmAuY8kglgdlIEacz5KPw2ualnXkEHfwPupegVstKeJAY+m/wCbKYMXNiB5/sqhnD6LBNUAA6HeI1d4rjiWLy1Kbpu17mHmRlET6j1VTxjFOqPdrE/nhomXYsuiXXrii4Gm4Fp25qfgeMf3Aw/IYh24tYHzEeao8Jwh1R0XgazeJFrJe6ylzSbtMX+h8FfjyeD0Uzh5LZtykKp+E8UJGWoNP1fuN/FXC6cJqStGGUXHsRIulyU4pyUJSkRAPISoSjnVJkkDmYV7RpBogW8/fmouBw+UB0XN/AKXnBBjUHfUhYc+S3S9GzDjpWxSY1GlwPNN1HMJlpA/yHL+Vxi6wLDHzWAPLr6Krwdb4w+xzNI8Np63lY3LdGlR1ZNdSJcDqIF/NOsoCJIEzAKjsxIFF7zAgH6JeB4svoMe4GCA4ny/lKgsStS/uNvoDP7Kn4vhe+rRYAOAA1mIzeV4V5Tpulz4GZ3yjkNpO6bw+Fy3dcm5Manp0UaIVvG8KXU2UWfqILiNmpyq1uHw73EgNa2BfUxAj1UtxObn+WTGPYHQXNBDbgEWB5xzS9BM92dY9zJe0gOc5wnrH7lTaFIDEPEZWsEEzMn5jPorajVAFwJGnLzUH+kDpzmMxJdH6pmfpCi9kZmHf3674sAXOnxhrfOwKtMRgms7n4RdwnxNh9lY1aLGRkAH36z5KFjMaHMIM5gZaY3BkXUldgR32ew8Ne7XPc+pWe4z/rkTsJ8Y+lgFf0sYGYepUGgaSBpd38lY+jmc4vd8zj1t+BNBbbFnpJFphqd6YBu4eYdMDTbRWPDeLHP3dS145QdI6iVUYWo1ru8d+nTmY5eijvrlxLjZziT4ZjKvhNwlaKJRUlTN4uSo3CcQalJjjqRB8RY+ylFdVO1Zhap0cFCUoTAHkrGyQBukU3hTJfJ0A/Puqpy8YtlkVbotGsAbmPQD2Uao34rGDf8A6KdrEgHlqAdtlApkhkuOpcZ6BcuT2dFLRx3n9upzBjbcKu4fUEACdYnpI/ZJUxMU6x13jqCB90xwNpewuAk3aOUnfw/dZ32i5ex91J1ai2k0EBzpc7/ZJ06mQtVSpgMDWgQLAdNPoomAwndtDRyufL+FK2/B7q6KorbGHv2E6/T8hNVbhylObYR5pipYX5/RBgK+85t4iNhGi4rUifEeamOfIMAADca3O8+ITTQTYev54pGhkQ3NjbomDrbyVu6hvaBb7KuqNMSdfyUKJZUYuqbz+aKoxNSRbaFeYp/Q2F9vqqR1Ikk6JgMi4que4NO0Et0/xB5+ag4eqAxznbE/9KdVpgTPWyq61OQWxYGT1J5p4xK5MDXc8iflBsFLfWGcnYCD6KC1gDQdgU5WdAJmxP8A1KdCs1XZTESxzDsZHgbfb6q9KxvAsT3dVsmzpafPT6wtkV0cErgY8qqRyUIKFcVDytuGtAYbazfoLD7qpVpgXywDkb+Z2WbkfQ0YPsdY6oAxxdsGjzOn1KreKVmMohxmzdOpuB6KLxbE1C6oxzZBqUh5QC420uova/iDRA1a3bcuOg8lynK7Okl0VmPMYQw346jg2OrjP2K1PZrC93SY3eAT5rP4Kn3wotNzJqHpaGz6lbDCshs8lIK2SWkT2uG64c5vO/L+VW4jHgXa5vLqsvxztPUbLWMBB/UTBKslJCJG1mzjMACVBfiZbqN915zV7ZV4gECYm50G2vgnuH9oHEk1BIMQBaEjYaNfRqy4tnf13/PFTqgjnaLLNcN4jnqfCDB5jfxlW2NxoywNf2SoJLdVcQYFv5UOnUGYToLTHLdZziHacUTBk6AkGVnsV2sEENDo9LpkmBtGv4iZLgDA0H8Jrurbxa4B81gWdpqn6SN4m+vup+C47XJaQZA2Bv5ck3ixLLXiTgHSAbayoIOnom6/GHvJD2ETzvHmik/QDnHJWJFbI4eWvyHQzfkusUwsDQRo4DX0lJjhoQLjX3ScSkif+FuaBCc50fb1W6wNbPTY7ctE+O/1WDF1sez/APoNnm7/ANitnGe2jPmWrLAoQULYZx1PMxBa2wLiDIABOmUn2I80wn8JiHMMtAI/WDqW/wC07G8+SozK4Muwv5okdy1z3VACQ4CTyI6fmiyfanh2atSbfK5zifzwWgx+CljX0qjmFlpDiJAsMw3tCaxODccveEOgWeBoYsTfyXJnHujpRf6J2fwbaZeebiAfCBCf4njnCKbLbuOwv9V1w2pJqN3B9z/CdxGCL+h0n6IY9RDLsyvHeOCk3Zz7BrY352ULA4VkziQ/EVde5ZGVm8PdpKsh2THed6+oXEfLAjKZgETutHhuENpMDWMgCTa8nmTuVOydGP4lTYWx/Qsa3o4T9AqnDUWh0AFv+0/b1W5x2Gc+zWkA7wZ81X0ODf3JqR8J+XfkLpGwpEng3D4AcPhGhCd4vhIa5wtH01567K+7kBojf7dFke1/EHAlhMNJ9VZGOlYspHnnE2klxN4VK7DEm8npoPMrUVWAzvcFRv6cayB4235q1uilbEwHBqmUODaQB0+EmfMlP1HNZ81PIf8ANplvmNlsv6ItpNDcpgXuCPWVQcRwMTmc0TtI9ICohk8nstnDxRRPxl4d+/mnsMTeLn8n7JP/ABecwNvH85KThaGSRytPNaIv0UMBuTtr1nbxTWIaSWzrMnkDp7KS2Lk7bdTYKTTYA3vKhGlh7QFKtksgMqRm3mwW74JRLKFMHWJPnf7rzStVdJygnqeXTqvT+FE9zSza5Gz6BbOP2zPm6RJchBQtZnHE7hrmOdkynMO6HNPUKuauLRZB1JMOJYlkik35nAmdBItqko1Hd1JOl2nw1B81IZgWjE027NZUJN+sT5k+iZbVBGUXhpI6jM4W9Vxn/P8AR1A4W8El7dHBhP1kK3LZ+v5KpezLQKfjKuHPi6bH9QT7BtMGZj901i6bh8pPqhr91JBnqgQzuJw1ZxHxG/Nx0lWXC+G92OZO/UlWAoNBzFdVHDXkLIKG9k8hvEOFuX5+y857WNdUquc4wxhgDc9fUL0Q08xtsCsP2vwpPMBpk9Z/D6qxiPoyjX30gbHmEV6IOn8eiktaIb5+oP8AIUnBYbM8dCJQl1Yse6J2CwD6lBpzaDfkDCaZ2bJMucB4BaKmSG2EBPOqb8lli3ejTJKtlHTwDaYMCZ3PiqnHuGwAm/mr3i2JkfnRZjE1bmFpxr2Z5/hwz52h2kz/APVJjamcz+ltmgdNSm8UIMcgOsKPTOUCf8rHxurfZWLSIJaG/EHEadV6cxsAAaAAeiw/ZHAte9uaR3YDgP8AKIieg1W5W3jR+NmbM90IUIKFoKTpCRCAxoK9zTq6tyw4i59Oh91QY2mafevNoaGNiJuLwPNWuBqEUwWkyPh+treaXE4IPs8zlieptr9FycsKk0jpY5WkyHwPDltJloMG3X8Km1Br/C5bVmYMAarkt8xCVdUM+wupVMWUVk8tCusRXgIEExeIIHRROH13VJOwUZ4e9waNzz/LK7w+ByNIBAB3P1jmku2N0NMxEGAOn/azfa2sCI3II1ta8q34vhm0ofneSBpJyxrcLAdpeLNIADgXGbToPBWd6EfVkChXG5i9gp+BrZarCbA2Pnv7Khw2Hc4i8XuNQeitshm+wsjJWqK4unZuq7fgInqqivisoif++SmYWuXU2l249SLKn4jXAJtMX8+qzY16Zpm9WQMdicw18vMqspNl45apaj8xK6wVM3O4WyKMsmcF+ZziN7fnomXlzRtB0toYUija/X12TsQZO2nip7ASuyRd3zSRFjbplN/ZbZZzswzM91SLAZfMm8LRrfx1UDJldyEQlQrysVCRCUYmYLHikHEgncACTPgE5w/EOqtfUIc0OJABBBgCJg6CZHkq9Wos3La0A+TQY8blYuVFL5Gvjyb+IpJaGtbq6SbaAXPvC7o09rxrP5ukpOaXi40sLaWmOtlJmPkE+O3j9VjqjVY0/wDPznqkGGzbeH7p8x9PunMRVDQYumqxbGGYZrJj1vfnKaNaXXOY/QKs43xgUqfxEgG1tXEnQLO1O1lFoOUOLriG38SXaapXS6Ctmpx+PYwOm8AyLGY1nos7geH0MUXF1JoiLgRB5SFl8R2gqVXZSW02nUakjqtJQ7Q0MNRhsvcQCYES5Kwobx3DKNMgNmM0a21vddUqNEuy5RDpg8otusVxPtHVe6SWhuYuyk63ld4btDs4uv8Az+6Li2C0aupxAtLqdobYHltZQsdTzNLhuorsQHlomC6DYj9U3JSVXljiNRJtOyih7QrlqmV+XWNVJpOyjxIC6NGxcNiPz2TdcRLY0hW2V0DSIG12+ULtwklokkuAEa3FlHxdMwdpAI8dVJ4BX/vseIykgHnf4f2TRVugPqzbcOwopUmMH6QJ6nc+sqQhC6i0YRChBQiAAhIhKMd0tR4j3UvhhMVHPFn1XGNxADQfCwUNjoIPIgrQ4vCSxwEG8jyMg+x8lj5Sen/Zq4z7RCxNIZZeBIPIcwPrK7xjSw06bRZzgZ5Dl9k1jXZhTDiBmInrcW66KaGF7w6LfkrDXZrImCrGo9zh8oOUdSNT4CI9U1xfHllN2XUee91aMohrRA0mFn+PUCQSJI0LRv5prpA7Z592t4s+sYGrdOR6qv7N9mK+LqZcxYwfO/YdBpLirXiWG+P5Y3A5Lf8AZ/BCnQYAIsCepIkquU6ClZX4bsVg8PBDXPcLlz3Tp/tECfJPYylhXAd4ymD1gRykrjjfDc1wXA9CVTU+FAEgued4c4mfEaKNoZWQOKUcEQR3bBfW8+W6x+M4KJd3TrDrot1X4Q2LCCZvI84H3UP/AMZlFgmi9CSWyj7G8PqE1C6XCmPh8dvJT8S0h0G5BuSNTqbctFoOy9AsdVBEZmiPKQqrjlGHEtGnWdksJtydhnGoqjuhR+AuNm2JPhe3M6KtdWzuLzo4iPb6BWHFXh1FgBloDfQtk+pCr8kscAYNi0c73HsrE7Kmq0dB0l2boI2A1Ca4fRcytSDRLX1AP+N5Plumi8ggm2k7wdlY9mszsU3doDidLEAg/ZXQVyRXLUWblIhIV0zEBQkKESAhCRKEVXDsZ/ZmYLmkebWx9lTKfw3A94114iI8Y5KjkRuBdgdSFbgGtd39QXZLaTJJgAQrRuIAALHN+LabzuoHGcQRTqP3Y05R5e8ld8OwjTSpu/WGieu91zk6bRue1ZJNQtmYM6fb85Kuxdw7Ugctuamu+JzQNZzHoAPpM+6WhRB7w6NJkekHXwS36CYh9DPWpMdrmLT1bY+0rdso5QANBYdIWSwZ7zHDLoyTbwj3hbGpoT/1ZLVslkPENnb9/wDpQqVAyJN3aAfdWle+Uc1Bqvh3UcvEfui4ksjYqkIvc6TyJKhtoZhYePipuNeMjnTGUEzyMTfzCp8PjyKbanMT46D9kOidkllPK7oRf9/X3KruOU6Za6YkC14Mnp+aLriWMdIINrW5biOhCmcQwQe1rjIzfDbqCWlJ4+Lsa7VGIqYd+Uhu18v1MdEx/UMYA1xNtLEkfwtHxj+wKT2bgeYiTP5uq/ieHY8NqNbBN5EEemyviyiSINKmHtc11wdDpbYq57IYbLUeeTbHxP8AAVPSABcdoAhabsvShr3cyB5AT/8ApasG5lGXUS7QkRK6BkApEEoUIIhIhKEVTOE4nJUBLiG3nlpaVCQhJeSpjRdOy8x9AVKdVkgS0xfzb9QU7hKg7oc2ggnSY/AlqC1Ii1vQ5M31hRcTihlgTJdl5WgE+4HquTNVKzpRdoeq49tNkxJMwAJ6fwoWL76qyP8ARa7UmM0dGg6eak02tyhxEtG+8g2Hhumu6fUdmc7K3QAD7nXxSboYa4NhKdN4bSE7vebkmCAJ85V099iD+fl1X4ZzS7JTMBl3HryK6oYwOeRrAdPqI+6i0A6xT2ugzYepjfoqJ+IzVADM/MOsHRXDqjXVRT5Nnw0/PJVHFKwp1m5YLgyo76ho9ylYUQuPYsZRh2SX1Lv6Nnmq3FtJLKLLkCHHZomXX9AtHw/hotWqRncJM6CBYDoP3TdbhkMEOy964Oe79WUyQ0Hbb1Qv8CyhxYLhInLmawHnAIJnxstLxGllwwDfidYATERp6BRHBhaxsBopvBgx8oHw28wVU4rjZBNPUSSHX1MgeWiNWLdFXxF+auG1XgCzW8g2BoVEx+GDZ7p5McjYeMWKbxVF9XMxzSCJgxoRpfdWXDHNfhHvfGYNF+cnL9lZ1RX2VNWpDDHMz9h9VruzdItoNJ1d8XsB7LHYGnnqii8XqOm1/hmT6BehU2BoAFgAAByA0W7iw25GXNLVHaRCQrYZwKEhQoQRCEJQioSIlQhp6B/tsJ0ytB9BCrH4ttenVdTBlhqCC2CLTMKzwQDqLQ7QtAPssxwzhlahi6gLyabqZLXRM5SA0HmRmMrlZe2jpY+i8c2WU2/p3+9lC49jS1j4OVrQASNZOw5aqZVcGtzH9AI+H4rayPRZvibzXpOFJpInOfK9x5lVvSLPY9wlxo4bfva5JDTfzPQBdcAxrnGu5gmIDZ5Nm/3XfDKWegHyC802szHaZzQNrewUfgtLuq9aloSA5gOkREeFlWn0NRO/0g9wJc9959gqHhLy/EkvObMHg+GtvRS+K8XcyQ5ha+IGmU+DuX7KFSqdy9lQRaCQPD4hbzRe00L1s3NChIEXj8+6rOK1S3LTsBsTvGwGxVhhcQyq0HTMJB2iJCz3GRmpk5j8JNiScrm6X9vFBdBfZmuMYsitLdWR56EgnrJRjSCW1IIa4SZ2BMa+MqF2hrhwpuj5m3/5AxPt6rviGML6TaTLQ255mSQB0vJVi0VMucd8OH7xguc3X9GX7BVNJ7RgqTW7kZvISPsnqfF6f9M1j57xroc2bXvmHMW+qoKFTu3mmT8Agtv+k6ehkT0RirI9F72cqj+oyxJyuIPIGDr5LWys92ZpMzVHj5oa2ekk+4H0V+upx1UDBlfyFlCEkq4rEKVIShQgIlIhAIqEiVQho+G1Jpt8PaP5T+KdAnldV/Cnf2/Cfz2U6ZH0XMyakzo49xRW1sWHtaB8IcZItOhv+c0wME6i7vAbEX/xiL2OiiY3ENwzXOdBAtJImZtJ8wrDD8QZWpy2QCB8Xj03WZXsuZQVK/8ATutJp1Y3sx3Lw9l3xzNTa2sR8VIiDzH+J2Pil7V0h/TNIERGYRAmDcJnDYSpi2YZrnRTa0OfyOUkCfESq3+DImcVxTe8panORYibQOfioHHKbGCAMpkOtYa8lZYrCNOJaBfKPh5AXueukBUXa3GN7zILnKJPWZPpEeaati+iy7EYl392kXEhpDmA6gOm3gCPqmsBVDn4sPdMyZ5mTp9AqbgXEe7rxs9haOpkEexVhg+Dvc97s0Zi4FwNrkG/t5IXROzK4+7TT+VwJLSdDpA6afVJgq5qNDh8zYDmnpy6dVoeKYIUnTUBN4kb+H0VZ2Los/qHU3m0Go2d73B9FbJ6sqS3RccZwjadenUgfG0ZwQNDANvr5LM8YwWar8JgsABta93eUyrfjHEC6q9+oAho2AvHumuzuHFWpLhLRLjyJ69JKbDicqXsXJOrLfszQIa550fGXqBN/C/0VyhIuxCPjGjnyl5OxZSSklCYAFIhChDpIlXKUIqUFcoBRAT+G4jKcp0d77K3FXY22WalWmGxgIANj9DpdYuVif2Rs4+T/lkTtFwNmKbDy5pbo4fduhXPC8IaFDuzBNOS1wBGZvUc5JKtKr7xr+yaxjC+kWn4Z336Ln+zYefdpuOOIqsuS9wAHINF7eq1YxQw2DaHZXuYxgLRY5jt5X9FguLcJq03yRebEGQ69o/bVaHs06lVDs5Ocua5wdf5ZPwnldBr2RMfxWIxBYCA2l8IkySR49Vk20nPquaCajhdzvb3+q23aF4ZQJES4gbGNzMbKt7HPZTNQvAzOewzAuNh0gmfNS6Vgat0RMHgCcSGkEGmw1NYIyAEDxJIWnxTKbmZialIwJew6g6Wgx/CpsRiSMV39ODLsrgf1NIEj85BaCk4msKdMHK4HNb5d7nkbpG92NFaowXEzUDi7vnvZJu4faFV0sQaWID7zA+sh30Wt7WVKTWnKQSHQQByj88lkXQ4kk3t6LQlaKXpkzi+LD5ywJvzm1j0lazs5gjTpS8Q99yOQ2H5zVP2Y4RmIrPaAwf6bf8AI/5noNufktYt/GxUvJmPNkvSFSJCULWZwQkRKhAQhCgRwrgp0hcEJQnJQEpCSEQAghIlKhBHOeSPjOXQ8wOnNO0K+VvxO0nW5NvqmkLNPhwk7WjRDlSjp7OcTiWEQ5pObpMwqrE8KbGanmbJOhcMsRtpdWlSkDGoiSI69NFSdqO0bsIKWZveB5dpDYyxrqDMrFk4k4bW0aocmE9MgY+tUZarL2jT+QEyOMMDHtDbu5358vJM/wDzjDvEVGPbbYA323VFj+M0HGWSOmVVqDfaHcl2mXPC8S5xLGwXG0kgQN4lbLjPaylSod1Sdmq5WtLmiBIAEyvKsPxJhc1ga45nASTGpGwXpGE7NUGatLzzcT7CArsfHlPoqnmUTL4bAV8RL2tm/wAxIaJ89VfcL7LNaQ6sc5H6B8o8d3LQ02BoAaAALAAQB4BdLdDjRj3sySzSfQIQUhWgpCUJEqBAQlhKAoQRIncqFCHZXJQhKMcFIUIRAIgpEIkAIQhEgLDf/wBR+TD/APKp7NQhVZ/ox8X2R54UiELAax/h/wDq0/8Amz/2C92CELXxumZ8/aBKhC0lAJEIUICUIQgQ6C7CEKEFSoQoE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pla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2819400"/>
            <a:ext cx="2362200" cy="35497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Greek</a:t>
            </a:r>
          </a:p>
          <a:p>
            <a:r>
              <a:rPr lang="en-US" dirty="0" smtClean="0"/>
              <a:t>Born in Athens 428 BC</a:t>
            </a:r>
          </a:p>
          <a:p>
            <a:r>
              <a:rPr lang="en-US" dirty="0" smtClean="0"/>
              <a:t>I was I the military 409-404 BC</a:t>
            </a:r>
          </a:p>
          <a:p>
            <a:r>
              <a:rPr lang="en-US" dirty="0" smtClean="0"/>
              <a:t>I made a school I called the Academy in 387 BC</a:t>
            </a:r>
          </a:p>
          <a:p>
            <a:r>
              <a:rPr lang="en-US" dirty="0" smtClean="0"/>
              <a:t>I taught Aristotle</a:t>
            </a:r>
          </a:p>
          <a:p>
            <a:r>
              <a:rPr lang="en-US" dirty="0" smtClean="0"/>
              <a:t>My most famous writing is The Republic  </a:t>
            </a:r>
          </a:p>
          <a:p>
            <a:r>
              <a:rPr lang="en-US" dirty="0" smtClean="0"/>
              <a:t>Died in 347 BC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Developmental Process</a:t>
            </a:r>
            <a:endParaRPr lang="en-US" dirty="0"/>
          </a:p>
        </p:txBody>
      </p:sp>
      <p:pic>
        <p:nvPicPr>
          <p:cNvPr id="4" name="Content Placeholder 3" descr="plato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29028" y="2184172"/>
            <a:ext cx="6849431" cy="325800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“Memory </a:t>
            </a:r>
            <a:r>
              <a:rPr lang="en-US" dirty="0"/>
              <a:t>is craft perfected through philosophical </a:t>
            </a:r>
            <a:r>
              <a:rPr lang="en-US" dirty="0" smtClean="0"/>
              <a:t>dialogue”</a:t>
            </a:r>
          </a:p>
          <a:p>
            <a:r>
              <a:rPr lang="en-US" dirty="0"/>
              <a:t>Plato believed that the only way to develop true memory was through reasoned and critical engagement with a text as a deep reflection on the divine origins of the soul.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your book it talks about domain-specific knowledge which is information that is useful in a particular situation or that applies mainly to one specific topic.</a:t>
            </a:r>
          </a:p>
          <a:p>
            <a:r>
              <a:rPr lang="en-US" dirty="0" smtClean="0"/>
              <a:t>Plato believed in taking kids when they were very young from there mothers and have them be raised by the state.</a:t>
            </a:r>
          </a:p>
          <a:p>
            <a:r>
              <a:rPr lang="en-US" dirty="0"/>
              <a:t>H</a:t>
            </a:r>
            <a:r>
              <a:rPr lang="en-US" dirty="0" smtClean="0"/>
              <a:t>e wanted to identify the skills of the children and give them proper education for that particular skill which they have so they could be become a suitable member of the society and fulfill their duty in society. </a:t>
            </a:r>
          </a:p>
          <a:p>
            <a:r>
              <a:rPr lang="en-US" dirty="0" smtClean="0"/>
              <a:t>He also thought that all should have the opportunity to be educated because he didn’t want talent to be wasted.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you think we should be teaching more Domain-specific knowledge in our schools or General knowledge.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</TotalTime>
  <Words>211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Plato</vt:lpstr>
      <vt:lpstr>Biography</vt:lpstr>
      <vt:lpstr>Developmental Process</vt:lpstr>
      <vt:lpstr>Memory</vt:lpstr>
      <vt:lpstr>Knowledge</vt:lpstr>
      <vt:lpstr>Discuss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Plato</dc:title>
  <dc:creator>Owner</dc:creator>
  <cp:lastModifiedBy>Owner</cp:lastModifiedBy>
  <cp:revision>2</cp:revision>
  <dcterms:created xsi:type="dcterms:W3CDTF">2014-03-07T17:46:08Z</dcterms:created>
  <dcterms:modified xsi:type="dcterms:W3CDTF">2014-04-02T17:29:38Z</dcterms:modified>
</cp:coreProperties>
</file>